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734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43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9743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21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083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913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75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49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845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14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76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6686E-F302-4EA9-AD53-7C41C509B085}" type="datetimeFigureOut">
              <a:rPr lang="ru-RU" smtClean="0"/>
              <a:t>09.04.2025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79E0B-859E-425E-BF88-11692CCEA0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1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70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78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11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2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51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GAPOU KP11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Москвоские Мастера 2025</dc:creator>
  <cp:lastModifiedBy>Москвоские Мастера 2025</cp:lastModifiedBy>
  <cp:revision>1</cp:revision>
  <dcterms:created xsi:type="dcterms:W3CDTF">2025-04-09T11:07:29Z</dcterms:created>
  <dcterms:modified xsi:type="dcterms:W3CDTF">2025-04-09T11:07:45Z</dcterms:modified>
</cp:coreProperties>
</file>

<file path=docProps/thumbnail.jpeg>
</file>